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AV" ContentType="audio/x-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14.xml" ContentType="application/vnd.openxmlformats-officedocument.presentationml.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5" r:id="rId2"/>
    <p:sldId id="257" r:id="rId3"/>
    <p:sldId id="262" r:id="rId4"/>
    <p:sldId id="276" r:id="rId5"/>
    <p:sldId id="268" r:id="rId6"/>
    <p:sldId id="269" r:id="rId7"/>
    <p:sldId id="281" r:id="rId8"/>
    <p:sldId id="272" r:id="rId9"/>
    <p:sldId id="271" r:id="rId10"/>
    <p:sldId id="275" r:id="rId11"/>
    <p:sldId id="273" r:id="rId12"/>
    <p:sldId id="277" r:id="rId13"/>
    <p:sldId id="274" r:id="rId14"/>
    <p:sldId id="266" r:id="rId15"/>
    <p:sldId id="270" r:id="rId16"/>
    <p:sldId id="278" r:id="rId17"/>
    <p:sldId id="267" r:id="rId18"/>
    <p:sldId id="279" r:id="rId19"/>
    <p:sldId id="280" r:id="rId20"/>
    <p:sldId id="258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1919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2" autoAdjust="0"/>
    <p:restoredTop sz="95158" autoAdjust="0"/>
  </p:normalViewPr>
  <p:slideViewPr>
    <p:cSldViewPr snapToGrid="0">
      <p:cViewPr varScale="1">
        <p:scale>
          <a:sx n="119" d="100"/>
          <a:sy n="119" d="100"/>
        </p:scale>
        <p:origin x="96" y="1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customXml" Target="../customXml/item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B2955E-AD92-4D8F-849B-19CBE94D1A8E}" type="datetimeFigureOut">
              <a:rPr lang="de-AT" smtClean="0"/>
              <a:t>05.05.2020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EC202-C4F0-4617-9F4E-58F4D4AAE4A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17387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EC202-C4F0-4617-9F4E-58F4D4AAE4A4}" type="slidenum">
              <a:rPr lang="de-AT" smtClean="0"/>
              <a:t>13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0011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EC202-C4F0-4617-9F4E-58F4D4AAE4A4}" type="slidenum">
              <a:rPr lang="de-AT" smtClean="0"/>
              <a:pPr/>
              <a:t>14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08605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167A6-89C7-4BE4-9578-DD4EED804BE3}" type="datetimeFigureOut">
              <a:rPr lang="de-AT" smtClean="0"/>
              <a:t>05.05.2020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B8C91-98BC-41A4-A7F8-2EC83297432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09859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167A6-89C7-4BE4-9578-DD4EED804BE3}" type="datetimeFigureOut">
              <a:rPr lang="de-AT" smtClean="0"/>
              <a:t>05.05.2020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B8C91-98BC-41A4-A7F8-2EC83297432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13170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167A6-89C7-4BE4-9578-DD4EED804BE3}" type="datetimeFigureOut">
              <a:rPr lang="de-AT" smtClean="0"/>
              <a:t>05.05.2020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B8C91-98BC-41A4-A7F8-2EC83297432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50383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167A6-89C7-4BE4-9578-DD4EED804BE3}" type="datetimeFigureOut">
              <a:rPr lang="de-AT" smtClean="0"/>
              <a:t>05.05.2020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B8C91-98BC-41A4-A7F8-2EC83297432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44595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167A6-89C7-4BE4-9578-DD4EED804BE3}" type="datetimeFigureOut">
              <a:rPr lang="de-AT" smtClean="0"/>
              <a:t>05.05.2020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B8C91-98BC-41A4-A7F8-2EC83297432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06431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167A6-89C7-4BE4-9578-DD4EED804BE3}" type="datetimeFigureOut">
              <a:rPr lang="de-AT" smtClean="0"/>
              <a:t>05.05.2020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B8C91-98BC-41A4-A7F8-2EC83297432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30852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167A6-89C7-4BE4-9578-DD4EED804BE3}" type="datetimeFigureOut">
              <a:rPr lang="de-AT" smtClean="0"/>
              <a:t>05.05.2020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B8C91-98BC-41A4-A7F8-2EC83297432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36296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167A6-89C7-4BE4-9578-DD4EED804BE3}" type="datetimeFigureOut">
              <a:rPr lang="de-AT" smtClean="0"/>
              <a:t>05.05.2020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B8C91-98BC-41A4-A7F8-2EC83297432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54217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167A6-89C7-4BE4-9578-DD4EED804BE3}" type="datetimeFigureOut">
              <a:rPr lang="de-AT" smtClean="0"/>
              <a:t>05.05.2020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B8C91-98BC-41A4-A7F8-2EC83297432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80545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167A6-89C7-4BE4-9578-DD4EED804BE3}" type="datetimeFigureOut">
              <a:rPr lang="de-AT" smtClean="0"/>
              <a:t>05.05.2020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B8C91-98BC-41A4-A7F8-2EC83297432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27968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167A6-89C7-4BE4-9578-DD4EED804BE3}" type="datetimeFigureOut">
              <a:rPr lang="de-AT" smtClean="0"/>
              <a:t>05.05.2020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B8C91-98BC-41A4-A7F8-2EC83297432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07200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167A6-89C7-4BE4-9578-DD4EED804BE3}" type="datetimeFigureOut">
              <a:rPr lang="de-AT" smtClean="0"/>
              <a:t>05.05.2020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B8C91-98BC-41A4-A7F8-2EC83297432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31332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7.jp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2.png"/><Relationship Id="rId4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6.m4a"/><Relationship Id="rId7" Type="http://schemas.openxmlformats.org/officeDocument/2006/relationships/image" Target="../media/image11.emf"/><Relationship Id="rId2" Type="http://schemas.microsoft.com/office/2007/relationships/media" Target="../media/media6.m4a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Word-Dokument1.docx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936" y="0"/>
            <a:ext cx="8625351" cy="6858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60421" y="1018674"/>
            <a:ext cx="362551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6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Onlineproject</a:t>
            </a:r>
          </a:p>
          <a:p>
            <a:pPr algn="ctr"/>
            <a:r>
              <a:rPr lang="de-AT" sz="36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FRIENDSHIP</a:t>
            </a:r>
          </a:p>
          <a:p>
            <a:pPr algn="ctr"/>
            <a:endParaRPr lang="de-AT" sz="3600" dirty="0" smtClean="0">
              <a:latin typeface="Arial Rounded MT Bold" panose="020F0704030504030204" pitchFamily="34" charset="0"/>
            </a:endParaRPr>
          </a:p>
          <a:p>
            <a:pPr algn="ctr"/>
            <a:endParaRPr lang="de-AT" sz="3600" dirty="0">
              <a:latin typeface="Arial Rounded MT Bold" panose="020F0704030504030204" pitchFamily="34" charset="0"/>
            </a:endParaRPr>
          </a:p>
          <a:p>
            <a:pPr algn="ctr"/>
            <a:r>
              <a:rPr lang="de-AT" sz="3600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3c </a:t>
            </a:r>
            <a:r>
              <a:rPr lang="de-AT" sz="3600" dirty="0" err="1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Englishteam</a:t>
            </a:r>
            <a:r>
              <a:rPr lang="de-AT" sz="3600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 </a:t>
            </a:r>
          </a:p>
          <a:p>
            <a:pPr algn="ctr"/>
            <a:r>
              <a:rPr lang="de-AT" sz="3600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Standard</a:t>
            </a:r>
          </a:p>
          <a:p>
            <a:pPr algn="ctr"/>
            <a:r>
              <a:rPr lang="de-AT" sz="1600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MONIKA HUBER</a:t>
            </a:r>
          </a:p>
          <a:p>
            <a:pPr algn="ctr"/>
            <a:endParaRPr lang="de-AT" sz="3600" dirty="0" smtClean="0">
              <a:latin typeface="Arial Rounded MT Bold" panose="020F0704030504030204" pitchFamily="34" charset="0"/>
            </a:endParaRPr>
          </a:p>
          <a:p>
            <a:pPr algn="ctr"/>
            <a:endParaRPr lang="de-AT" sz="3600" dirty="0">
              <a:latin typeface="Arial Rounded MT Bold" panose="020F0704030504030204" pitchFamily="34" charset="0"/>
            </a:endParaRPr>
          </a:p>
          <a:p>
            <a:pPr algn="ctr"/>
            <a:r>
              <a:rPr lang="de-AT" sz="3600" dirty="0" smtClean="0">
                <a:latin typeface="Arial Rounded MT Bold" panose="020F0704030504030204" pitchFamily="34" charset="0"/>
              </a:rPr>
              <a:t>April 2020</a:t>
            </a:r>
            <a:endParaRPr lang="de-AT" sz="3600" dirty="0">
              <a:latin typeface="Arial Rounded MT Bold" panose="020F0704030504030204" pitchFamily="34" charset="0"/>
            </a:endParaRPr>
          </a:p>
        </p:txBody>
      </p:sp>
      <p:pic>
        <p:nvPicPr>
          <p:cNvPr id="5" name="Ill Be There For You w Lyric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50251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1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9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DB31E5B-12B5-418C-9831-4F632B26A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de-DE" b="1" dirty="0">
                <a:solidFill>
                  <a:srgbClr val="1919B7"/>
                </a:solidFill>
              </a:rPr>
              <a:t>NO LOVE – NO LIFE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033E0E8D-DE53-4FA9-B5D7-CF0FC7F12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4849971" cy="359931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de-DE" sz="18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de-DE" b="1" dirty="0">
                <a:solidFill>
                  <a:srgbClr val="C00000"/>
                </a:solidFill>
              </a:rPr>
              <a:t>Love </a:t>
            </a:r>
            <a:r>
              <a:rPr lang="de-DE" b="1" dirty="0" err="1">
                <a:solidFill>
                  <a:srgbClr val="C00000"/>
                </a:solidFill>
              </a:rPr>
              <a:t>is</a:t>
            </a:r>
            <a:r>
              <a:rPr lang="de-DE" b="1" dirty="0">
                <a:solidFill>
                  <a:srgbClr val="C00000"/>
                </a:solidFill>
              </a:rPr>
              <a:t> in </a:t>
            </a:r>
            <a:r>
              <a:rPr lang="de-DE" b="1" dirty="0" err="1">
                <a:solidFill>
                  <a:srgbClr val="C00000"/>
                </a:solidFill>
              </a:rPr>
              <a:t>my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smtClean="0">
                <a:solidFill>
                  <a:srgbClr val="C00000"/>
                </a:solidFill>
              </a:rPr>
              <a:t>heart </a:t>
            </a:r>
            <a:r>
              <a:rPr lang="de-DE" b="1" dirty="0" err="1">
                <a:solidFill>
                  <a:srgbClr val="C00000"/>
                </a:solidFill>
              </a:rPr>
              <a:t>everyday</a:t>
            </a:r>
            <a:r>
              <a:rPr lang="de-DE" b="1" dirty="0">
                <a:solidFill>
                  <a:srgbClr val="C00000"/>
                </a:solidFill>
              </a:rPr>
              <a:t>.</a:t>
            </a:r>
            <a:endParaRPr lang="de-DE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de-DE" b="1" dirty="0">
                <a:solidFill>
                  <a:srgbClr val="C00000"/>
                </a:solidFill>
              </a:rPr>
              <a:t>Love </a:t>
            </a:r>
            <a:r>
              <a:rPr lang="de-DE" b="1" dirty="0" err="1">
                <a:solidFill>
                  <a:srgbClr val="C00000"/>
                </a:solidFill>
              </a:rPr>
              <a:t>is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everywhere</a:t>
            </a:r>
            <a:r>
              <a:rPr lang="de-DE" b="1" dirty="0">
                <a:solidFill>
                  <a:srgbClr val="C00000"/>
                </a:solidFill>
              </a:rPr>
              <a:t>.</a:t>
            </a:r>
          </a:p>
          <a:p>
            <a:pPr marL="0" indent="0">
              <a:buNone/>
            </a:pPr>
            <a:r>
              <a:rPr lang="de-DE" b="1" dirty="0" err="1">
                <a:solidFill>
                  <a:srgbClr val="C00000"/>
                </a:solidFill>
              </a:rPr>
              <a:t>Friendship</a:t>
            </a:r>
            <a:r>
              <a:rPr lang="de-DE" b="1" dirty="0">
                <a:solidFill>
                  <a:srgbClr val="C00000"/>
                </a:solidFill>
              </a:rPr>
              <a:t> – </a:t>
            </a:r>
            <a:r>
              <a:rPr lang="de-DE" b="1" dirty="0" err="1">
                <a:solidFill>
                  <a:srgbClr val="C00000"/>
                </a:solidFill>
              </a:rPr>
              <a:t>family</a:t>
            </a:r>
            <a:r>
              <a:rPr lang="de-DE" b="1" dirty="0">
                <a:solidFill>
                  <a:srgbClr val="C00000"/>
                </a:solidFill>
              </a:rPr>
              <a:t> – </a:t>
            </a:r>
            <a:r>
              <a:rPr lang="de-DE" b="1" dirty="0" err="1">
                <a:solidFill>
                  <a:srgbClr val="C00000"/>
                </a:solidFill>
              </a:rPr>
              <a:t>boyfriend</a:t>
            </a:r>
            <a:r>
              <a:rPr lang="de-DE" b="1" dirty="0">
                <a:solidFill>
                  <a:srgbClr val="C00000"/>
                </a:solidFill>
              </a:rPr>
              <a:t> </a:t>
            </a:r>
          </a:p>
          <a:p>
            <a:pPr marL="0" indent="0">
              <a:buNone/>
            </a:pPr>
            <a:r>
              <a:rPr lang="de-DE" b="1" dirty="0" err="1">
                <a:solidFill>
                  <a:srgbClr val="C00000"/>
                </a:solidFill>
              </a:rPr>
              <a:t>If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there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is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no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love</a:t>
            </a:r>
            <a:r>
              <a:rPr lang="de-DE" b="1" dirty="0">
                <a:solidFill>
                  <a:srgbClr val="C00000"/>
                </a:solidFill>
              </a:rPr>
              <a:t>, </a:t>
            </a:r>
            <a:r>
              <a:rPr lang="de-DE" b="1" dirty="0" err="1">
                <a:solidFill>
                  <a:srgbClr val="C00000"/>
                </a:solidFill>
              </a:rPr>
              <a:t>there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won`t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be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life</a:t>
            </a:r>
            <a:r>
              <a:rPr lang="de-DE" b="1" dirty="0">
                <a:solidFill>
                  <a:srgbClr val="C00000"/>
                </a:solidFill>
              </a:rPr>
              <a:t>.</a:t>
            </a:r>
            <a:endParaRPr lang="de-DE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de-DE" b="1" dirty="0" err="1">
                <a:solidFill>
                  <a:srgbClr val="C00000"/>
                </a:solidFill>
              </a:rPr>
              <a:t>No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love</a:t>
            </a:r>
            <a:r>
              <a:rPr lang="de-DE" b="1" dirty="0">
                <a:solidFill>
                  <a:srgbClr val="C00000"/>
                </a:solidFill>
              </a:rPr>
              <a:t> – </a:t>
            </a:r>
            <a:r>
              <a:rPr lang="de-DE" b="1" dirty="0" err="1">
                <a:solidFill>
                  <a:srgbClr val="C00000"/>
                </a:solidFill>
              </a:rPr>
              <a:t>no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life</a:t>
            </a:r>
            <a:endParaRPr lang="de-DE" b="1" dirty="0">
              <a:solidFill>
                <a:srgbClr val="C00000"/>
              </a:solidFill>
            </a:endParaRPr>
          </a:p>
        </p:txBody>
      </p:sp>
      <p:pic>
        <p:nvPicPr>
          <p:cNvPr id="10" name="Grafik 10" descr="Ein Bild, das Person, darstellend, Gruppe, Foto enthält.&#10;&#10;Mit sehr hoher Zuverlässigkeit generierte Beschreibung">
            <a:extLst>
              <a:ext uri="{FF2B5EF4-FFF2-40B4-BE49-F238E27FC236}">
                <a16:creationId xmlns="" xmlns:a16="http://schemas.microsoft.com/office/drawing/2014/main" id="{6A735ACC-0ED2-49DB-A5B6-EE6195A9C2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22" r="2" b="2"/>
          <a:stretch/>
        </p:blipFill>
        <p:spPr>
          <a:xfrm>
            <a:off x="8333245" y="2336873"/>
            <a:ext cx="2096630" cy="1718959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4" name="Grafik 4" descr="Ein Bild, das draußen, Person, Gras, haltend enthält.&#10;&#10;Mit sehr hoher Zuverlässigkeit generierte Beschreibung">
            <a:extLst>
              <a:ext uri="{FF2B5EF4-FFF2-40B4-BE49-F238E27FC236}">
                <a16:creationId xmlns="" xmlns:a16="http://schemas.microsoft.com/office/drawing/2014/main" id="{80B8F693-9B29-4A6C-8631-377DD68C00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42" r="182" b="2"/>
          <a:stretch/>
        </p:blipFill>
        <p:spPr>
          <a:xfrm>
            <a:off x="6096001" y="4217226"/>
            <a:ext cx="2096630" cy="171896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8" name="Grafik 8" descr="Ein Bild, das Person, Gruppe, Personen, darstellend enthält.&#10;&#10;Mit sehr hoher Zuverlässigkeit generierte Beschreibung">
            <a:extLst>
              <a:ext uri="{FF2B5EF4-FFF2-40B4-BE49-F238E27FC236}">
                <a16:creationId xmlns="" xmlns:a16="http://schemas.microsoft.com/office/drawing/2014/main" id="{D4C6E1CA-F8BD-497A-9A67-54119685F7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669" r="-3" b="23182"/>
          <a:stretch/>
        </p:blipFill>
        <p:spPr>
          <a:xfrm>
            <a:off x="8333245" y="4217553"/>
            <a:ext cx="2096630" cy="1718959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20" name="Grafik 21" descr="Ein Bild, das Person, draußen, Gruppe, Skifahren enthält.&#10;&#10;Mit sehr hoher Zuverlässigkeit generierte Beschreibung">
            <a:extLst>
              <a:ext uri="{FF2B5EF4-FFF2-40B4-BE49-F238E27FC236}">
                <a16:creationId xmlns="" xmlns:a16="http://schemas.microsoft.com/office/drawing/2014/main" id="{4EC218A6-3805-4EE6-AAEF-C92189FEA4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772" r="-1471" b="21856"/>
          <a:stretch/>
        </p:blipFill>
        <p:spPr>
          <a:xfrm>
            <a:off x="6098348" y="2336739"/>
            <a:ext cx="2162507" cy="171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26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720" y="457200"/>
            <a:ext cx="8544559" cy="5943600"/>
          </a:xfrm>
          <a:prstGeom prst="rect">
            <a:avLst/>
          </a:prstGeom>
        </p:spPr>
      </p:pic>
      <p:pic>
        <p:nvPicPr>
          <p:cNvPr id="3" name="Sound aufgezeichnet">
            <a:hlinkClick r:id="" action="ppaction://media"/>
            <a:extLst>
              <a:ext uri="{FF2B5EF4-FFF2-40B4-BE49-F238E27FC236}">
                <a16:creationId xmlns="" xmlns:a16="http://schemas.microsoft.com/office/drawing/2014/main" id="{74E5F4C3-559E-4403-A441-087CD5CE9E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60447" y="13930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83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7893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232358" y="633664"/>
            <a:ext cx="521368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My best </a:t>
            </a:r>
            <a:r>
              <a:rPr lang="en-GB" b="1" dirty="0" smtClean="0"/>
              <a:t>friend</a:t>
            </a:r>
          </a:p>
          <a:p>
            <a:endParaRPr lang="de-AT" dirty="0"/>
          </a:p>
          <a:p>
            <a:r>
              <a:rPr lang="en-GB" dirty="0"/>
              <a:t>My best friend is Felix. Felix is 14 years old and he lives in Zwettl. I know him from school.</a:t>
            </a:r>
            <a:endParaRPr lang="de-AT" dirty="0"/>
          </a:p>
          <a:p>
            <a:r>
              <a:rPr lang="en-GB" dirty="0"/>
              <a:t>When I meet Felix we often play table tennis. I have a great time together with him at school excursions. On Felix´s birthday we went to Salzburg with his dad and have watched a football play. We often play football in my garden. In the summer we often eat ice cream together. </a:t>
            </a:r>
            <a:endParaRPr lang="de-AT" dirty="0"/>
          </a:p>
          <a:p>
            <a:r>
              <a:rPr lang="en-GB" dirty="0"/>
              <a:t>I like Felix because I often meet him and he is a really nice person.</a:t>
            </a:r>
            <a:endParaRPr lang="de-AT" dirty="0"/>
          </a:p>
          <a:p>
            <a:r>
              <a:rPr lang="en-GB" dirty="0"/>
              <a:t>Felix´ parents are really strict and he often does not have his mobile phone.</a:t>
            </a:r>
            <a:endParaRPr lang="de-AT" dirty="0"/>
          </a:p>
          <a:p>
            <a:r>
              <a:rPr lang="en-GB" dirty="0"/>
              <a:t>He is small and thin and has blue eyes. I think he has a nice character because he is really helpful.</a:t>
            </a:r>
            <a:endParaRPr lang="de-AT" dirty="0"/>
          </a:p>
          <a:p>
            <a:r>
              <a:rPr lang="en-GB" dirty="0"/>
              <a:t>I like my best friend Felix</a:t>
            </a:r>
            <a:r>
              <a:rPr lang="en-GB" dirty="0" smtClean="0"/>
              <a:t>.</a:t>
            </a:r>
          </a:p>
          <a:p>
            <a:endParaRPr lang="de-AT" dirty="0"/>
          </a:p>
          <a:p>
            <a:r>
              <a:rPr lang="en-GB" dirty="0" smtClean="0"/>
              <a:t>			</a:t>
            </a:r>
            <a:r>
              <a:rPr lang="en-GB" b="1" dirty="0" smtClean="0"/>
              <a:t>Manuel</a:t>
            </a:r>
            <a:r>
              <a:rPr lang="en-GB" b="1" dirty="0"/>
              <a:t>, 5.5.20</a:t>
            </a:r>
            <a:endParaRPr lang="de-AT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802105" y="1217329"/>
            <a:ext cx="51334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 think friendships are really important in life. </a:t>
            </a:r>
            <a:endParaRPr lang="de-AT" dirty="0"/>
          </a:p>
          <a:p>
            <a:r>
              <a:rPr lang="en-GB" dirty="0"/>
              <a:t>In the </a:t>
            </a:r>
            <a:r>
              <a:rPr lang="en-GB" dirty="0" smtClean="0"/>
              <a:t>Corona </a:t>
            </a:r>
            <a:r>
              <a:rPr lang="en-GB" dirty="0"/>
              <a:t>situation I often phone my friends via telephone. </a:t>
            </a:r>
            <a:endParaRPr lang="en-GB" dirty="0" smtClean="0"/>
          </a:p>
          <a:p>
            <a:r>
              <a:rPr lang="en-GB" dirty="0" smtClean="0"/>
              <a:t>I </a:t>
            </a:r>
            <a:r>
              <a:rPr lang="en-GB" dirty="0"/>
              <a:t>hope my best friend is honest to me. I often meet my friend and I think it is really nice.</a:t>
            </a:r>
            <a:endParaRPr lang="de-AT" dirty="0"/>
          </a:p>
        </p:txBody>
      </p:sp>
      <p:pic>
        <p:nvPicPr>
          <p:cNvPr id="5" name="Friendship Song - Bruno Mars ( Lyrics Video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79031" y="4171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07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und aufgezeichnet">
            <a:hlinkClick r:id="" action="ppaction://media"/>
            <a:extLst>
              <a:ext uri="{FF2B5EF4-FFF2-40B4-BE49-F238E27FC236}">
                <a16:creationId xmlns="" xmlns:a16="http://schemas.microsoft.com/office/drawing/2014/main" id="{AFCA6120-FA43-41C4-9794-1765660FB3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59760" y="3185317"/>
            <a:ext cx="487363" cy="48736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A1BC39DE-0306-4E42-A018-F8FA2CF358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58" y="823027"/>
            <a:ext cx="4062200" cy="508131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2EF736AB-EA8F-4DC8-9E96-E666E18EAA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25" y="433873"/>
            <a:ext cx="3964580" cy="599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92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5593"/>
            <a:ext cx="12192000" cy="778359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60" y="0"/>
            <a:ext cx="3857625" cy="6858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414211" y="457200"/>
            <a:ext cx="6296526" cy="52629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2400" b="1" dirty="0"/>
              <a:t>Best F.R.I.E.N.D.S</a:t>
            </a:r>
            <a:endParaRPr lang="de-AT" sz="2400" dirty="0"/>
          </a:p>
          <a:p>
            <a:endParaRPr lang="en-GB" sz="2400" dirty="0"/>
          </a:p>
          <a:p>
            <a:r>
              <a:rPr lang="en-GB" sz="2400" dirty="0"/>
              <a:t>Find you</a:t>
            </a:r>
            <a:endParaRPr lang="de-AT" sz="2400" dirty="0"/>
          </a:p>
          <a:p>
            <a:r>
              <a:rPr lang="en-GB" sz="2400" dirty="0"/>
              <a:t>Relax me</a:t>
            </a:r>
            <a:endParaRPr lang="de-AT" sz="2400" dirty="0"/>
          </a:p>
          <a:p>
            <a:r>
              <a:rPr lang="en-GB" sz="2400" dirty="0"/>
              <a:t>I miss you</a:t>
            </a:r>
            <a:endParaRPr lang="de-AT" sz="2400" dirty="0"/>
          </a:p>
          <a:p>
            <a:r>
              <a:rPr lang="en-GB" sz="2400" dirty="0"/>
              <a:t>Entertain you</a:t>
            </a:r>
            <a:endParaRPr lang="de-AT" sz="2400" dirty="0"/>
          </a:p>
          <a:p>
            <a:r>
              <a:rPr lang="en-GB" sz="2400" dirty="0"/>
              <a:t>Nice one</a:t>
            </a:r>
            <a:endParaRPr lang="de-AT" sz="2400" dirty="0"/>
          </a:p>
          <a:p>
            <a:r>
              <a:rPr lang="en-GB" sz="2400" dirty="0"/>
              <a:t>Dream of you</a:t>
            </a:r>
            <a:endParaRPr lang="de-AT" sz="2400" dirty="0"/>
          </a:p>
          <a:p>
            <a:r>
              <a:rPr lang="en-GB" sz="2400" dirty="0"/>
              <a:t>See you!</a:t>
            </a:r>
            <a:endParaRPr lang="de-AT" sz="2400" dirty="0"/>
          </a:p>
          <a:p>
            <a:endParaRPr lang="de-AT" sz="2400" dirty="0"/>
          </a:p>
          <a:p>
            <a:r>
              <a:rPr lang="en-GB" sz="2400" dirty="0"/>
              <a:t>			Matthias </a:t>
            </a:r>
            <a:r>
              <a:rPr lang="en-GB" sz="2400" dirty="0" err="1"/>
              <a:t>Birngruber</a:t>
            </a:r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“Right now I can´t see my friends but this is our </a:t>
            </a:r>
            <a:r>
              <a:rPr lang="en-GB" sz="2400" dirty="0" smtClean="0"/>
              <a:t>little </a:t>
            </a:r>
            <a:r>
              <a:rPr lang="en-GB" sz="2400" dirty="0"/>
              <a:t>bull Willi.”</a:t>
            </a:r>
            <a:endParaRPr lang="de-AT" sz="2400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xmlns="" id="{21B80EA2-40C0-43A6-A5AA-515CE9CBA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B8C91-98BC-41A4-A7F8-2EC83297432B}" type="slidenum">
              <a:rPr lang="de-AT" smtClean="0"/>
              <a:pPr/>
              <a:t>14</a:t>
            </a:fld>
            <a:endParaRPr lang="de-DE"/>
          </a:p>
        </p:txBody>
      </p:sp>
      <p:pic>
        <p:nvPicPr>
          <p:cNvPr id="7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271334" y="1644316"/>
            <a:ext cx="819150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1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IMG-20200423-WA0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48498" y="1227220"/>
            <a:ext cx="4500700" cy="5526505"/>
          </a:xfrm>
          <a:prstGeom prst="rect">
            <a:avLst/>
          </a:prstGeom>
        </p:spPr>
      </p:pic>
      <p:pic>
        <p:nvPicPr>
          <p:cNvPr id="5" name="Grafik 4" descr="20200423_10463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12594" y="77108"/>
            <a:ext cx="3779656" cy="5703931"/>
          </a:xfrm>
          <a:prstGeom prst="rect">
            <a:avLst/>
          </a:prstGeom>
        </p:spPr>
      </p:pic>
      <p:pic>
        <p:nvPicPr>
          <p:cNvPr id="6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689796" y="365866"/>
            <a:ext cx="1224136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1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976"/>
            <a:ext cx="12192000" cy="6860976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715" y="0"/>
            <a:ext cx="7078569" cy="68580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9873916" y="5919537"/>
            <a:ext cx="1540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err="1"/>
              <a:t>b</a:t>
            </a:r>
            <a:r>
              <a:rPr lang="de-AT" dirty="0" err="1" smtClean="0"/>
              <a:t>y</a:t>
            </a:r>
            <a:r>
              <a:rPr lang="de-AT" dirty="0" smtClean="0"/>
              <a:t> Matthias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33709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33324" y="625643"/>
            <a:ext cx="4623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/>
              <a:t>Matthias on </a:t>
            </a:r>
            <a:r>
              <a:rPr lang="de-AT" sz="2400" dirty="0" err="1"/>
              <a:t>the</a:t>
            </a:r>
            <a:r>
              <a:rPr lang="de-AT" sz="2400" dirty="0"/>
              <a:t> C</a:t>
            </a:r>
            <a:r>
              <a:rPr lang="de-AT" sz="2400" dirty="0" smtClean="0"/>
              <a:t>orona </a:t>
            </a:r>
            <a:r>
              <a:rPr lang="de-AT" sz="2400" dirty="0" err="1"/>
              <a:t>situation</a:t>
            </a:r>
            <a:r>
              <a:rPr lang="de-AT" sz="2400" dirty="0" smtClean="0"/>
              <a:t>:</a:t>
            </a:r>
            <a:endParaRPr lang="de-AT" sz="2400" dirty="0"/>
          </a:p>
        </p:txBody>
      </p:sp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652337" y="2626895"/>
            <a:ext cx="1314450" cy="131445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619" y="-512218"/>
            <a:ext cx="6674412" cy="753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5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660400"/>
            <a:ext cx="7620000" cy="55372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072063" y="1331495"/>
            <a:ext cx="614412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My situation with </a:t>
            </a:r>
            <a:r>
              <a:rPr lang="en-GB" b="1" dirty="0" err="1"/>
              <a:t>Corana</a:t>
            </a:r>
            <a:endParaRPr lang="de-AT" b="1" dirty="0"/>
          </a:p>
          <a:p>
            <a:r>
              <a:rPr lang="en-GB" dirty="0"/>
              <a:t> </a:t>
            </a:r>
            <a:endParaRPr lang="de-AT" dirty="0"/>
          </a:p>
          <a:p>
            <a:r>
              <a:rPr lang="en-GB" dirty="0"/>
              <a:t>I have many friends, but I cannot see them in this situation.</a:t>
            </a:r>
            <a:endParaRPr lang="de-AT" dirty="0"/>
          </a:p>
          <a:p>
            <a:r>
              <a:rPr lang="en-GB" dirty="0"/>
              <a:t> </a:t>
            </a:r>
            <a:endParaRPr lang="de-AT" dirty="0"/>
          </a:p>
          <a:p>
            <a:r>
              <a:rPr lang="en-GB" dirty="0"/>
              <a:t>My friends are very important for me, because I have known them for a long time.</a:t>
            </a:r>
            <a:endParaRPr lang="de-AT" dirty="0"/>
          </a:p>
          <a:p>
            <a:r>
              <a:rPr lang="en-GB" dirty="0"/>
              <a:t> </a:t>
            </a:r>
            <a:endParaRPr lang="de-AT" dirty="0"/>
          </a:p>
          <a:p>
            <a:r>
              <a:rPr lang="en-GB" dirty="0"/>
              <a:t>The situation is very boring and not so funny. Playing without my friend is not easy.</a:t>
            </a:r>
            <a:endParaRPr lang="de-AT" dirty="0"/>
          </a:p>
          <a:p>
            <a:r>
              <a:rPr lang="en-GB" dirty="0"/>
              <a:t> </a:t>
            </a:r>
            <a:endParaRPr lang="de-AT" dirty="0"/>
          </a:p>
          <a:p>
            <a:r>
              <a:rPr lang="en-GB" dirty="0"/>
              <a:t>In this time I play some games with my friends one my mobile</a:t>
            </a:r>
            <a:endParaRPr lang="de-AT" dirty="0"/>
          </a:p>
          <a:p>
            <a:r>
              <a:rPr lang="en-GB" dirty="0"/>
              <a:t>phone.</a:t>
            </a:r>
            <a:endParaRPr lang="de-AT" dirty="0"/>
          </a:p>
          <a:p>
            <a:r>
              <a:rPr lang="en-GB" dirty="0"/>
              <a:t> </a:t>
            </a:r>
            <a:endParaRPr lang="de-AT" dirty="0"/>
          </a:p>
          <a:p>
            <a:r>
              <a:rPr lang="en-GB" dirty="0"/>
              <a:t>I hope the situation will be better in a short time.</a:t>
            </a:r>
            <a:endParaRPr lang="de-AT" dirty="0"/>
          </a:p>
          <a:p>
            <a:r>
              <a:rPr lang="en-GB" dirty="0"/>
              <a:t> </a:t>
            </a:r>
            <a:endParaRPr lang="de-AT" dirty="0"/>
          </a:p>
          <a:p>
            <a:r>
              <a:rPr lang="en-GB" dirty="0"/>
              <a:t> </a:t>
            </a:r>
            <a:endParaRPr lang="de-AT" dirty="0"/>
          </a:p>
          <a:p>
            <a:r>
              <a:rPr lang="en-GB" b="1" dirty="0" smtClean="0"/>
              <a:t>				Max </a:t>
            </a:r>
            <a:r>
              <a:rPr lang="en-GB" b="1" dirty="0"/>
              <a:t>Eder, 15.4.20</a:t>
            </a:r>
            <a:endParaRPr lang="de-AT" b="1" dirty="0"/>
          </a:p>
        </p:txBody>
      </p:sp>
    </p:spTree>
    <p:extLst>
      <p:ext uri="{BB962C8B-B14F-4D97-AF65-F5344CB8AC3E}">
        <p14:creationId xmlns:p14="http://schemas.microsoft.com/office/powerpoint/2010/main" val="39163432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660400"/>
            <a:ext cx="7620000" cy="55372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654968" y="954505"/>
            <a:ext cx="69783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I </a:t>
            </a:r>
            <a:r>
              <a:rPr lang="en-GB" dirty="0"/>
              <a:t>find the corona situation is not so cool </a:t>
            </a:r>
            <a:endParaRPr lang="de-AT" dirty="0"/>
          </a:p>
          <a:p>
            <a:r>
              <a:rPr lang="en-GB" dirty="0"/>
              <a:t>I call my best friends every day </a:t>
            </a:r>
            <a:endParaRPr lang="de-AT" dirty="0"/>
          </a:p>
          <a:p>
            <a:r>
              <a:rPr lang="en-GB" dirty="0"/>
              <a:t>My best friends are very important for me but I can’t meet them </a:t>
            </a:r>
            <a:endParaRPr lang="de-AT" dirty="0"/>
          </a:p>
          <a:p>
            <a:r>
              <a:rPr lang="en-GB" dirty="0"/>
              <a:t> </a:t>
            </a:r>
            <a:endParaRPr lang="de-AT" dirty="0"/>
          </a:p>
          <a:p>
            <a:r>
              <a:rPr lang="en-GB" dirty="0"/>
              <a:t> </a:t>
            </a:r>
            <a:endParaRPr lang="de-AT" dirty="0"/>
          </a:p>
          <a:p>
            <a:r>
              <a:rPr lang="en-GB" b="1" dirty="0" smtClean="0"/>
              <a:t>					Moritz </a:t>
            </a:r>
            <a:r>
              <a:rPr lang="en-GB" b="1" dirty="0"/>
              <a:t>Aigner, 15.4.20</a:t>
            </a:r>
            <a:endParaRPr lang="de-AT" dirty="0"/>
          </a:p>
        </p:txBody>
      </p:sp>
      <p:pic>
        <p:nvPicPr>
          <p:cNvPr id="4" name="Wiz Khalifa - See You Again ft. Charlie Puth [Official Video] Furious 7 Soundtr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62863" y="45639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99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4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328" y="0"/>
            <a:ext cx="7138396" cy="6858000"/>
          </a:xfrm>
          <a:prstGeom prst="rect">
            <a:avLst/>
          </a:prstGeom>
        </p:spPr>
      </p:pic>
      <p:pic>
        <p:nvPicPr>
          <p:cNvPr id="4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7621" y="54262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9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1"/>
            <a:ext cx="6853989" cy="6853989"/>
          </a:xfrm>
          <a:prstGeom prst="rect">
            <a:avLst/>
          </a:prstGeom>
        </p:spPr>
      </p:pic>
      <p:pic>
        <p:nvPicPr>
          <p:cNvPr id="3" name="Carole King - Youve Got a Friend (Audio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15600" y="5490411"/>
            <a:ext cx="609600" cy="6096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5350042" y="2302043"/>
            <a:ext cx="645694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5000" dirty="0" smtClean="0">
                <a:solidFill>
                  <a:srgbClr val="FFC000"/>
                </a:solidFill>
                <a:latin typeface="Gigi" panose="04040504061007020D02" pitchFamily="82" charset="0"/>
              </a:rPr>
              <a:t>The End</a:t>
            </a:r>
            <a:endParaRPr lang="de-AT" sz="15000" dirty="0">
              <a:solidFill>
                <a:srgbClr val="FFC000"/>
              </a:solidFill>
              <a:latin typeface="Gigi" panose="04040504061007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79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48" y="-42864"/>
            <a:ext cx="3874169" cy="690086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005137" y="224589"/>
            <a:ext cx="7010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Friends</a:t>
            </a:r>
            <a:endParaRPr lang="de-AT" b="1" dirty="0">
              <a:solidFill>
                <a:srgbClr val="C00000"/>
              </a:solidFill>
            </a:endParaRPr>
          </a:p>
          <a:p>
            <a:r>
              <a:rPr lang="en-GB" dirty="0">
                <a:solidFill>
                  <a:srgbClr val="C00000"/>
                </a:solidFill>
              </a:rPr>
              <a:t> </a:t>
            </a:r>
            <a:endParaRPr lang="de-AT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I think friendship is very important. </a:t>
            </a:r>
            <a:endParaRPr lang="en-US" dirty="0" smtClean="0">
              <a:solidFill>
                <a:srgbClr val="C00000"/>
              </a:solidFill>
            </a:endParaRPr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>I </a:t>
            </a:r>
            <a:r>
              <a:rPr lang="en-US" dirty="0">
                <a:solidFill>
                  <a:srgbClr val="C00000"/>
                </a:solidFill>
              </a:rPr>
              <a:t>am happy that I have a best friend. In the Corona time I miss my best friend Miriam, but I am happy because we can videophone. But I miss the time we can meet. </a:t>
            </a:r>
            <a:endParaRPr lang="en-US" dirty="0" smtClean="0">
              <a:solidFill>
                <a:srgbClr val="C00000"/>
              </a:solidFill>
            </a:endParaRPr>
          </a:p>
          <a:p>
            <a:endParaRPr lang="de-AT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In that time I notice that friendship is really very important.</a:t>
            </a:r>
            <a:endParaRPr lang="de-AT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							</a:t>
            </a:r>
            <a:r>
              <a:rPr lang="en-US" dirty="0" smtClean="0">
                <a:solidFill>
                  <a:srgbClr val="C00000"/>
                </a:solidFill>
              </a:rPr>
              <a:t>	                                                                                       </a:t>
            </a:r>
            <a:r>
              <a:rPr lang="de-AT" b="1" dirty="0" smtClean="0">
                <a:solidFill>
                  <a:srgbClr val="C00000"/>
                </a:solidFill>
              </a:rPr>
              <a:t>Lena, </a:t>
            </a:r>
            <a:r>
              <a:rPr lang="de-AT" b="1" dirty="0">
                <a:solidFill>
                  <a:srgbClr val="C00000"/>
                </a:solidFill>
              </a:rPr>
              <a:t>15.4.20</a:t>
            </a:r>
          </a:p>
        </p:txBody>
      </p:sp>
    </p:spTree>
    <p:extLst>
      <p:ext uri="{BB962C8B-B14F-4D97-AF65-F5344CB8AC3E}">
        <p14:creationId xmlns:p14="http://schemas.microsoft.com/office/powerpoint/2010/main" val="2595119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93"/>
            <a:ext cx="12191999" cy="687195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82" y="112136"/>
            <a:ext cx="7256817" cy="429944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495" y="4051763"/>
            <a:ext cx="6917656" cy="266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41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57" y="-892"/>
            <a:ext cx="3858127" cy="6858892"/>
          </a:xfrm>
          <a:prstGeom prst="rect">
            <a:avLst/>
          </a:prstGeom>
        </p:spPr>
      </p:pic>
      <p:pic>
        <p:nvPicPr>
          <p:cNvPr id="3" name="Friendshiep">
            <a:hlinkClick r:id="" action="ppaction://media"/>
            <a:extLst>
              <a:ext uri="{FF2B5EF4-FFF2-40B4-BE49-F238E27FC236}">
                <a16:creationId xmlns:a16="http://schemas.microsoft.com/office/drawing/2014/main" xmlns="" id="{971A4F8E-7AFE-4D8A-91D8-47736B0820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4077" y="5619611"/>
            <a:ext cx="576774" cy="6096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5037221" y="3428554"/>
            <a:ext cx="66414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rgbClr val="CC0000"/>
                </a:solidFill>
              </a:rPr>
              <a:t>I think friendship is one of the most important things</a:t>
            </a:r>
            <a:r>
              <a:rPr lang="en-GB" dirty="0" smtClean="0">
                <a:solidFill>
                  <a:srgbClr val="CC0000"/>
                </a:solidFill>
              </a:rPr>
              <a:t>.</a:t>
            </a:r>
          </a:p>
          <a:p>
            <a:pPr fontAlgn="base"/>
            <a:r>
              <a:rPr lang="en-GB" dirty="0">
                <a:solidFill>
                  <a:srgbClr val="CC0000"/>
                </a:solidFill>
              </a:rPr>
              <a:t> </a:t>
            </a:r>
            <a:endParaRPr lang="de-AT" dirty="0">
              <a:solidFill>
                <a:srgbClr val="CC0000"/>
              </a:solidFill>
            </a:endParaRPr>
          </a:p>
          <a:p>
            <a:pPr fontAlgn="base"/>
            <a:r>
              <a:rPr lang="en-GB" dirty="0">
                <a:solidFill>
                  <a:srgbClr val="CC0000"/>
                </a:solidFill>
              </a:rPr>
              <a:t>I like my friends the way they are. </a:t>
            </a:r>
            <a:endParaRPr lang="de-AT" dirty="0">
              <a:solidFill>
                <a:srgbClr val="CC0000"/>
              </a:solidFill>
            </a:endParaRPr>
          </a:p>
          <a:p>
            <a:pPr fontAlgn="base"/>
            <a:r>
              <a:rPr lang="en-GB" dirty="0">
                <a:solidFill>
                  <a:srgbClr val="CC0000"/>
                </a:solidFill>
              </a:rPr>
              <a:t>When I meet my friends we have a lot of fun. </a:t>
            </a:r>
            <a:endParaRPr lang="de-AT" dirty="0">
              <a:solidFill>
                <a:srgbClr val="CC0000"/>
              </a:solidFill>
            </a:endParaRPr>
          </a:p>
          <a:p>
            <a:pPr fontAlgn="base"/>
            <a:r>
              <a:rPr lang="en-GB" dirty="0">
                <a:solidFill>
                  <a:srgbClr val="CC0000"/>
                </a:solidFill>
              </a:rPr>
              <a:t>I don´t like the corona situation because I cannot meet with my friends. </a:t>
            </a:r>
            <a:endParaRPr lang="de-AT" dirty="0">
              <a:solidFill>
                <a:srgbClr val="CC0000"/>
              </a:solidFill>
            </a:endParaRPr>
          </a:p>
          <a:p>
            <a:pPr fontAlgn="base"/>
            <a:r>
              <a:rPr lang="en-GB" dirty="0">
                <a:solidFill>
                  <a:srgbClr val="CC0000"/>
                </a:solidFill>
              </a:rPr>
              <a:t>I hope the Corona time will pass quickly. </a:t>
            </a:r>
            <a:endParaRPr lang="en-GB" dirty="0" smtClean="0">
              <a:solidFill>
                <a:srgbClr val="CC0000"/>
              </a:solidFill>
            </a:endParaRPr>
          </a:p>
          <a:p>
            <a:pPr fontAlgn="base"/>
            <a:endParaRPr lang="de-AT" dirty="0">
              <a:solidFill>
                <a:srgbClr val="CC0000"/>
              </a:solidFill>
            </a:endParaRPr>
          </a:p>
          <a:p>
            <a:pPr fontAlgn="base"/>
            <a:r>
              <a:rPr lang="en-GB" dirty="0">
                <a:solidFill>
                  <a:srgbClr val="CC0000"/>
                </a:solidFill>
              </a:rPr>
              <a:t>I am really looking forward to seeing my friends in school again soon. </a:t>
            </a:r>
            <a:endParaRPr lang="de-AT" dirty="0">
              <a:solidFill>
                <a:srgbClr val="CC0000"/>
              </a:solidFill>
            </a:endParaRPr>
          </a:p>
          <a:p>
            <a:pPr fontAlgn="base"/>
            <a:r>
              <a:rPr lang="en-GB" dirty="0">
                <a:solidFill>
                  <a:srgbClr val="CC0000"/>
                </a:solidFill>
              </a:rPr>
              <a:t> 								</a:t>
            </a:r>
            <a:r>
              <a:rPr lang="en-GB" dirty="0" smtClean="0">
                <a:solidFill>
                  <a:srgbClr val="CC0000"/>
                </a:solidFill>
              </a:rPr>
              <a:t>			</a:t>
            </a:r>
            <a:r>
              <a:rPr lang="en-GB" b="1" dirty="0" smtClean="0">
                <a:solidFill>
                  <a:srgbClr val="CC0000"/>
                </a:solidFill>
              </a:rPr>
              <a:t>Nina </a:t>
            </a:r>
            <a:r>
              <a:rPr lang="en-GB" b="1" dirty="0">
                <a:solidFill>
                  <a:srgbClr val="CC0000"/>
                </a:solidFill>
              </a:rPr>
              <a:t>Stoiber, 15.4.20 </a:t>
            </a:r>
            <a:endParaRPr lang="de-AT" b="1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58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66" y="0"/>
            <a:ext cx="4045382" cy="6857999"/>
          </a:xfrm>
          <a:prstGeom prst="rect">
            <a:avLst/>
          </a:prstGeom>
        </p:spPr>
      </p:pic>
      <p:pic>
        <p:nvPicPr>
          <p:cNvPr id="3" name="Friendship 1">
            <a:hlinkClick r:id="" action="ppaction://media"/>
            <a:extLst>
              <a:ext uri="{FF2B5EF4-FFF2-40B4-BE49-F238E27FC236}">
                <a16:creationId xmlns:a16="http://schemas.microsoft.com/office/drawing/2014/main" xmlns="" id="{F908FDCA-F839-46F3-8A81-31F89A9AE0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64568" y="5698958"/>
            <a:ext cx="609600" cy="6096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796590" y="3428999"/>
            <a:ext cx="71387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chemeClr val="accent1"/>
                </a:solidFill>
              </a:rPr>
              <a:t>Being a good friend </a:t>
            </a:r>
            <a:r>
              <a:rPr lang="en-GB" dirty="0">
                <a:solidFill>
                  <a:schemeClr val="accent1"/>
                </a:solidFill>
              </a:rPr>
              <a:t> </a:t>
            </a:r>
            <a:endParaRPr lang="de-AT" dirty="0">
              <a:solidFill>
                <a:schemeClr val="accent1"/>
              </a:solidFill>
            </a:endParaRPr>
          </a:p>
          <a:p>
            <a:pPr fontAlgn="base"/>
            <a:r>
              <a:rPr lang="en-GB" dirty="0">
                <a:solidFill>
                  <a:schemeClr val="accent1"/>
                </a:solidFill>
              </a:rPr>
              <a:t> </a:t>
            </a:r>
            <a:endParaRPr lang="de-AT" dirty="0">
              <a:solidFill>
                <a:schemeClr val="accent1"/>
              </a:solidFill>
            </a:endParaRPr>
          </a:p>
          <a:p>
            <a:pPr fontAlgn="base"/>
            <a:r>
              <a:rPr lang="en-US" dirty="0">
                <a:solidFill>
                  <a:schemeClr val="accent1"/>
                </a:solidFill>
              </a:rPr>
              <a:t>I think in a good friendship it is important that you are always there for your friend and your friend is always there for you. </a:t>
            </a:r>
            <a:endParaRPr lang="de-AT" dirty="0">
              <a:solidFill>
                <a:schemeClr val="accent1"/>
              </a:solidFill>
            </a:endParaRPr>
          </a:p>
          <a:p>
            <a:pPr fontAlgn="base"/>
            <a:r>
              <a:rPr lang="en-US" dirty="0">
                <a:solidFill>
                  <a:schemeClr val="accent1"/>
                </a:solidFill>
              </a:rPr>
              <a:t>When your friend has problems he should come to you and you listen to his problem. When your friend tells you a secret you never tell it other people. </a:t>
            </a:r>
            <a:r>
              <a:rPr lang="en-GB" dirty="0">
                <a:solidFill>
                  <a:schemeClr val="accent1"/>
                </a:solidFill>
              </a:rPr>
              <a:t> </a:t>
            </a:r>
            <a:endParaRPr lang="de-AT" dirty="0">
              <a:solidFill>
                <a:schemeClr val="accent1"/>
              </a:solidFill>
            </a:endParaRPr>
          </a:p>
          <a:p>
            <a:pPr fontAlgn="base"/>
            <a:r>
              <a:rPr lang="en-US" dirty="0">
                <a:solidFill>
                  <a:schemeClr val="accent1"/>
                </a:solidFill>
              </a:rPr>
              <a:t>The most important thing is that you never lie to a friend.</a:t>
            </a:r>
            <a:r>
              <a:rPr lang="en-GB" dirty="0">
                <a:solidFill>
                  <a:schemeClr val="accent1"/>
                </a:solidFill>
              </a:rPr>
              <a:t> </a:t>
            </a:r>
            <a:endParaRPr lang="de-AT" dirty="0">
              <a:solidFill>
                <a:schemeClr val="accent1"/>
              </a:solidFill>
            </a:endParaRPr>
          </a:p>
          <a:p>
            <a:pPr fontAlgn="base"/>
            <a:r>
              <a:rPr lang="en-GB" dirty="0">
                <a:solidFill>
                  <a:schemeClr val="accent1"/>
                </a:solidFill>
              </a:rPr>
              <a:t> </a:t>
            </a:r>
            <a:endParaRPr lang="de-AT" dirty="0">
              <a:solidFill>
                <a:schemeClr val="accent1"/>
              </a:solidFill>
            </a:endParaRPr>
          </a:p>
          <a:p>
            <a:pPr fontAlgn="base"/>
            <a:r>
              <a:rPr lang="en-US" b="1" dirty="0" smtClean="0">
                <a:solidFill>
                  <a:schemeClr val="accent1"/>
                </a:solidFill>
              </a:rPr>
              <a:t>						Nina</a:t>
            </a:r>
            <a:r>
              <a:rPr lang="en-US" b="1" dirty="0">
                <a:solidFill>
                  <a:schemeClr val="accent1"/>
                </a:solidFill>
              </a:rPr>
              <a:t>, 5.5.20</a:t>
            </a:r>
            <a:endParaRPr lang="de-AT" dirty="0">
              <a:solidFill>
                <a:schemeClr val="accent1"/>
              </a:solidFill>
            </a:endParaRPr>
          </a:p>
          <a:p>
            <a:pPr fontAlgn="base"/>
            <a:r>
              <a:rPr lang="en-GB" dirty="0"/>
              <a:t> 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9251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660400"/>
            <a:ext cx="7620000" cy="55372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687053" y="986589"/>
            <a:ext cx="705852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 </a:t>
            </a:r>
            <a:r>
              <a:rPr lang="en-GB" b="1" dirty="0" smtClean="0"/>
              <a:t>text </a:t>
            </a:r>
            <a:r>
              <a:rPr lang="en-US" b="1" dirty="0"/>
              <a:t>about my best friend </a:t>
            </a:r>
            <a:endParaRPr lang="de-AT" b="1" dirty="0"/>
          </a:p>
          <a:p>
            <a:r>
              <a:rPr lang="en-US" dirty="0"/>
              <a:t> </a:t>
            </a:r>
            <a:endParaRPr lang="de-AT" dirty="0"/>
          </a:p>
          <a:p>
            <a:r>
              <a:rPr lang="en-US" dirty="0"/>
              <a:t>My best friend is a girl. Her name is Nadine and she is eighteen years old.  </a:t>
            </a:r>
            <a:endParaRPr lang="de-AT" dirty="0"/>
          </a:p>
          <a:p>
            <a:r>
              <a:rPr lang="en-US" dirty="0"/>
              <a:t>She is 1.70 meters tall and has long brown hair. She wears glasses, she has a nice face, small lips and little ears. I love her beautiful blue eyes. She has a slender body. </a:t>
            </a:r>
            <a:endParaRPr lang="de-AT" dirty="0"/>
          </a:p>
          <a:p>
            <a:r>
              <a:rPr lang="en-US" dirty="0"/>
              <a:t>We have been friends for two years. Nadine is like a big sister for me, I like her with all her mistakes. And when I am sad then I have my best friend because she is always there for me. I know that she doesn´t leave me standing in the rain.  When I meet me with her, we have a lot of fun and we ___ always laugh. If I tell her a secret, she keeps it to herself. I like Nadine´s character and her sweet smile. </a:t>
            </a:r>
            <a:endParaRPr lang="de-AT" dirty="0"/>
          </a:p>
          <a:p>
            <a:r>
              <a:rPr lang="en-US" dirty="0"/>
              <a:t>There´s nothing I don’t like about her. She is one of the most important people in my life. I don´t want to lose her. I don’t know what I would do if I didn´t have her. I hope that we will be friends forever. </a:t>
            </a:r>
            <a:endParaRPr lang="de-AT" dirty="0"/>
          </a:p>
          <a:p>
            <a:r>
              <a:rPr lang="en-US" dirty="0" smtClean="0"/>
              <a:t>						185 </a:t>
            </a:r>
            <a:r>
              <a:rPr lang="en-US" dirty="0"/>
              <a:t>Words </a:t>
            </a:r>
            <a:endParaRPr lang="de-AT" dirty="0"/>
          </a:p>
          <a:p>
            <a:r>
              <a:rPr lang="en-GB" dirty="0" smtClean="0"/>
              <a:t>					</a:t>
            </a:r>
          </a:p>
          <a:p>
            <a:r>
              <a:rPr lang="en-GB" b="1"/>
              <a:t>	</a:t>
            </a:r>
            <a:r>
              <a:rPr lang="en-GB" b="1" smtClean="0"/>
              <a:t>			           Nina </a:t>
            </a:r>
            <a:r>
              <a:rPr lang="en-GB" b="1" dirty="0"/>
              <a:t>Stoiber, 29.04.2020 </a:t>
            </a:r>
            <a:endParaRPr lang="de-AT" b="1" dirty="0"/>
          </a:p>
        </p:txBody>
      </p:sp>
    </p:spTree>
    <p:extLst>
      <p:ext uri="{BB962C8B-B14F-4D97-AF65-F5344CB8AC3E}">
        <p14:creationId xmlns:p14="http://schemas.microsoft.com/office/powerpoint/2010/main" val="4259752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 descr="Ein Bild, das draußen, Person, sitzend, Kind enthält.&#10;&#10;Automatisch generierte Beschreibung">
            <a:extLst>
              <a:ext uri="{FF2B5EF4-FFF2-40B4-BE49-F238E27FC236}">
                <a16:creationId xmlns:a16="http://schemas.microsoft.com/office/drawing/2014/main" xmlns="" id="{00AFA28B-AEAD-4095-82DF-EA5487723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851" y="643467"/>
            <a:ext cx="4178298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xmlns="" id="{6299A208-CE18-41F8-97E1-91C2D81549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1931" y="5184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2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xmlns="" id="{EFB7120C-2B5C-4A0A-9263-B5ADD1B2194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447780" y="0"/>
          <a:ext cx="7891974" cy="6879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Document" r:id="rId6" imgW="7412545" imgH="7419045" progId="Word.Document.12">
                  <p:embed/>
                </p:oleObj>
              </mc:Choice>
              <mc:Fallback>
                <p:oleObj name="Document" r:id="rId6" imgW="7412545" imgH="741904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447780" y="0"/>
                        <a:ext cx="7891974" cy="68791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xmlns="" id="{6CAE375A-4F58-4E7F-9EB5-9D93602052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1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2B5F937FB678B4A8D1C357931D2AAC5" ma:contentTypeVersion="2" ma:contentTypeDescription="Ein neues Dokument erstellen." ma:contentTypeScope="" ma:versionID="1ab68a08cb626be486763248ee84fae1">
  <xsd:schema xmlns:xsd="http://www.w3.org/2001/XMLSchema" xmlns:xs="http://www.w3.org/2001/XMLSchema" xmlns:p="http://schemas.microsoft.com/office/2006/metadata/properties" xmlns:ns2="47cdd07a-1e72-44cf-bdb7-2a7475d9e7a9" targetNamespace="http://schemas.microsoft.com/office/2006/metadata/properties" ma:root="true" ma:fieldsID="9bb25a30b3efee3146642e1425ecbe83" ns2:_="">
    <xsd:import namespace="47cdd07a-1e72-44cf-bdb7-2a7475d9e7a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cdd07a-1e72-44cf-bdb7-2a7475d9e7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E1D872E-A269-4603-B31C-EFE76411CB33}"/>
</file>

<file path=customXml/itemProps2.xml><?xml version="1.0" encoding="utf-8"?>
<ds:datastoreItem xmlns:ds="http://schemas.openxmlformats.org/officeDocument/2006/customXml" ds:itemID="{221F95E2-7714-4CCE-805D-B1434DBDDDB5}"/>
</file>

<file path=customXml/itemProps3.xml><?xml version="1.0" encoding="utf-8"?>
<ds:datastoreItem xmlns:ds="http://schemas.openxmlformats.org/officeDocument/2006/customXml" ds:itemID="{670020D0-202A-4C19-BC99-26193914E754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306</Words>
  <Application>Microsoft Office PowerPoint</Application>
  <PresentationFormat>Breitbild</PresentationFormat>
  <Paragraphs>107</Paragraphs>
  <Slides>20</Slides>
  <Notes>2</Notes>
  <HiddenSlides>0</HiddenSlides>
  <MMClips>14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7" baseType="lpstr">
      <vt:lpstr>Arial</vt:lpstr>
      <vt:lpstr>Arial Rounded MT Bold</vt:lpstr>
      <vt:lpstr>Calibri</vt:lpstr>
      <vt:lpstr>Calibri Light</vt:lpstr>
      <vt:lpstr>Gigi</vt:lpstr>
      <vt:lpstr>Office Theme</vt:lpstr>
      <vt:lpstr>Document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NO LOVE – NO LIFE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FRIENDS and FRIENDSHIP</dc:title>
  <dc:creator>MH</dc:creator>
  <cp:lastModifiedBy>MH</cp:lastModifiedBy>
  <cp:revision>36</cp:revision>
  <dcterms:created xsi:type="dcterms:W3CDTF">2020-04-21T09:31:39Z</dcterms:created>
  <dcterms:modified xsi:type="dcterms:W3CDTF">2020-05-05T19:27:03Z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0x01010072B5F937FB678B4A8D1C357931D2AAC5</vt:lpwstr>
  </property>
</Properties>
</file>